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EED9-114C-441E-B5B9-99FF0BB5C865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CAF79-3B91-4FCA-8539-608E5365E4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784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EED9-114C-441E-B5B9-99FF0BB5C865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CAF79-3B91-4FCA-8539-608E5365E4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726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EED9-114C-441E-B5B9-99FF0BB5C865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CAF79-3B91-4FCA-8539-608E5365E423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7330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EED9-114C-441E-B5B9-99FF0BB5C865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CAF79-3B91-4FCA-8539-608E5365E4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2873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EED9-114C-441E-B5B9-99FF0BB5C865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CAF79-3B91-4FCA-8539-608E5365E42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0756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EED9-114C-441E-B5B9-99FF0BB5C865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CAF79-3B91-4FCA-8539-608E5365E4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7890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EED9-114C-441E-B5B9-99FF0BB5C865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CAF79-3B91-4FCA-8539-608E5365E4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2815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EED9-114C-441E-B5B9-99FF0BB5C865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CAF79-3B91-4FCA-8539-608E5365E4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48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EED9-114C-441E-B5B9-99FF0BB5C865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CAF79-3B91-4FCA-8539-608E5365E4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511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EED9-114C-441E-B5B9-99FF0BB5C865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CAF79-3B91-4FCA-8539-608E5365E4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507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EED9-114C-441E-B5B9-99FF0BB5C865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CAF79-3B91-4FCA-8539-608E5365E4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905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EED9-114C-441E-B5B9-99FF0BB5C865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CAF79-3B91-4FCA-8539-608E5365E4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39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EED9-114C-441E-B5B9-99FF0BB5C865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CAF79-3B91-4FCA-8539-608E5365E4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250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EED9-114C-441E-B5B9-99FF0BB5C865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CAF79-3B91-4FCA-8539-608E5365E4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716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EED9-114C-441E-B5B9-99FF0BB5C865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CAF79-3B91-4FCA-8539-608E5365E4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621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EED9-114C-441E-B5B9-99FF0BB5C865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CAF79-3B91-4FCA-8539-608E5365E4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86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BEED9-114C-441E-B5B9-99FF0BB5C865}" type="datetimeFigureOut">
              <a:rPr lang="ru-RU" smtClean="0"/>
              <a:t>01.09.2022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55CAF79-3B91-4FCA-8539-608E5365E4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394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1351588"/>
            <a:ext cx="7766936" cy="1646302"/>
          </a:xfrm>
        </p:spPr>
        <p:txBody>
          <a:bodyPr/>
          <a:lstStyle/>
          <a:p>
            <a:pPr algn="ctr"/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№2 лекция </a:t>
            </a:r>
            <a:endParaRPr lang="ru-RU" sz="9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13103" y="2997890"/>
            <a:ext cx="7766936" cy="1096899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Психологиялық-педагогикалық</a:t>
            </a:r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түзетудің</a:t>
            </a:r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болу </a:t>
            </a:r>
            <a:r>
              <a:rPr lang="ru-RU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тарихы</a:t>
            </a:r>
            <a:endParaRPr lang="ru-RU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5839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637309"/>
            <a:ext cx="9159393" cy="5404053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20-жылдарында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әдіснамалық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жолдарын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іздеу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бала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көмегімен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белсенділікті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іс-әрекетке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оқытуды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А.В.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Запорожец,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Выготский,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 Я.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Халперин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 б.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пікірінше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психокоррекцияның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интерьерлеу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аясында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Выготский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іс-әрекеттің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проксимальды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аймағын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құруға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іс-әрекеттің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мәдени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үлгілерінің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тасымалдаушысы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ересек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бірлескен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іс-әрекетте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кезеңіндегі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анықтайтын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іс-әрекеттерді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ақауларды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міндеттерімен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салыстырғанда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бұзушылықтардың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1754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651165"/>
            <a:ext cx="8596668" cy="5390198"/>
          </a:xfrm>
        </p:spPr>
        <p:txBody>
          <a:bodyPr>
            <a:no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Л. А.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Венгердің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ақыл-ойды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көрнекі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модельдеу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Н. И.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Гуткина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дайындық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аффективті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қажеттіліктерін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зияткерлік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сөйлеу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саласын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М. К. Акимова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 Т. Козлова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ақыл-ойының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О. А. Матвеева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 А. Львова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бағдарламасы6-12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аралығындағы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дезадаптация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дамытушылық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Е. В.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Заики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жасөспірімдердің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ақыл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операцияларын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жандандыру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ойынды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Е. Л.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Яковлева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түзілімдерді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психологиялық-педагогикалық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 б</a:t>
            </a:r>
          </a:p>
        </p:txBody>
      </p:sp>
    </p:spTree>
    <p:extLst>
      <p:ext uri="{BB962C8B-B14F-4D97-AF65-F5344CB8AC3E}">
        <p14:creationId xmlns:p14="http://schemas.microsoft.com/office/powerpoint/2010/main" val="1011326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16183"/>
            <a:ext cx="8596668" cy="4725180"/>
          </a:xfrm>
        </p:spPr>
        <p:txBody>
          <a:bodyPr>
            <a:norm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Осылайша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Выготский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мазмұны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психикалық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қызметтің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формаларын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психологиялық-педагогикалық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жасалуы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тиіс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санайды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онтогенетикалық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заңдарына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әлеуетті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мүмкіндіктері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ескеріледі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183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2425" y="484189"/>
            <a:ext cx="8596668" cy="3880773"/>
          </a:xfrm>
        </p:spPr>
        <p:txBody>
          <a:bodyPr>
            <a:norm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Психологиялық-педагогикалық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практикасының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қалыптасуы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педологиямен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тығыз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әрекеттерін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француз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дәрігері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Дж.Итардқа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тиесілі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XVIII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4119" y="2554345"/>
            <a:ext cx="2947554" cy="4026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265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0243" y="941389"/>
            <a:ext cx="8596668" cy="3880773"/>
          </a:xfrm>
        </p:spPr>
        <p:txBody>
          <a:bodyPr>
            <a:norm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Педология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(грек.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pais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logos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)–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XIX-XX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тоғысында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педагогика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эволюциялық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идеялардың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енуіне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психология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қолданбалы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салаларының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психология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педагогикадағы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Педология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саласында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ғалымдар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Бехтерев В. М.,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Блонский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п. п., Выготский л. с.,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Каптерев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п. Ф.,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Клапаред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Э.,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Мейман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М., Нечаев а. п., Румянцев н. п., Россолимо г. И.,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Селли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Д., Сикорский и. А., Холл с., Штерн В.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 б</a:t>
            </a:r>
          </a:p>
        </p:txBody>
      </p:sp>
    </p:spTree>
    <p:extLst>
      <p:ext uri="{BB962C8B-B14F-4D97-AF65-F5344CB8AC3E}">
        <p14:creationId xmlns:p14="http://schemas.microsoft.com/office/powerpoint/2010/main" val="130162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7927" y="493270"/>
            <a:ext cx="965661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психологиялық-педагогикалық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болды.Басталуы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медицина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ғылымдарының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сипаттамасымен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аномалды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мәселелерімен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ақыл-есі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тәрбиелеудің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кешенді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тәсілін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перцептивті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диагностикалау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түпнұсқа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тақтасы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. П. Трошин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перцептивті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мнемоникалық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танымдық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диагностика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психокоррекциялық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түпнұсқа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335" y="3355592"/>
            <a:ext cx="2518065" cy="32986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9624" y="3355591"/>
            <a:ext cx="2847975" cy="329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308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891" y="802842"/>
            <a:ext cx="7439891" cy="5126903"/>
          </a:xfrm>
        </p:spPr>
        <p:txBody>
          <a:bodyPr>
            <a:normAutofit/>
          </a:bodyPr>
          <a:lstStyle/>
          <a:p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Психокоррекция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теориясы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практикасының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болуының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кезеңі.Бұл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Психокоррекция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зерттеулер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жүйесіне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эксперименттік-психологиялық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әдістерді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енгізумен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психикалық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қасиеттердің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дамуындағы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кемшіліктерді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ауытқуларды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жеңуге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беретін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адамға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жеткілікті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жаттығулар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жасайтын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жұмыстарының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әдістерінің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болуымен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тығыз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92071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8571" y="345644"/>
            <a:ext cx="9394920" cy="3880773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Монтессори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танымдық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сенсомоторлық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материалдарын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әзірледі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теориясының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сезімтал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кезеңдерінің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тұжырымдамасы"болып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табылады.А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Н.Граборов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мінез-құлқын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Кащенко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әзірледі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628" y="2442729"/>
            <a:ext cx="2751426" cy="42856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0881" y="2429222"/>
            <a:ext cx="2875511" cy="4299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31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8789" y="525753"/>
            <a:ext cx="8596668" cy="3880773"/>
          </a:xfrm>
        </p:spPr>
        <p:txBody>
          <a:bodyPr>
            <a:normAutofit/>
          </a:bodyPr>
          <a:lstStyle/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Л.С. Выготский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аномалды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бірыңғай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Тұжырымдамасын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психокоррекцияның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әдіснамалық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түсініктерін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тәуелсіз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Психодиагностикалық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психокоррекциялық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іс-шаралар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санаттарына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сөйлеу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әзірлене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ұсыныла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8177" y="2466139"/>
            <a:ext cx="3666259" cy="384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641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2534" y="567316"/>
            <a:ext cx="8596668" cy="4877520"/>
          </a:xfrm>
        </p:spPr>
        <p:txBody>
          <a:bodyPr>
            <a:noAutofit/>
          </a:bodyPr>
          <a:lstStyle/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Мінез-құлық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мамандары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қоршаған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факторы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оқытудың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басымдылығын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растады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көмегімен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әлеуметтік-психологиялық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деңгейлерін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жақындастыру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компенсаторлық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жасалды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Ресейде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психологиялық-педагогикалық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қызығушылық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физиологияның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педиатрияның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психиатрияның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өркендеуімен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И. М. Сеченов,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И. В.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Тарханов,Н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Гундобин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И. П.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Павлов, В. М. Бехтерев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 б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Г.И. Россолимо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 П. Кащенко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ақыл-есі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даму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іздеу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зертхананың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қалаушылар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37174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134" y="179389"/>
            <a:ext cx="9339502" cy="3880773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Санкт-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Петербургтегі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зертхананың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қалаушылардың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А.Ф. Лазурский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типологиясын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ауытқуларды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диагностикалау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И. А. Сикорский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ақаулардың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рөлін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шаршаудың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себептерін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үлгерімінің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төмендеуіндегі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рөлін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мұғалімдердің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шаршауын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азайтудың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ұсыныстарды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әзірледі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146" y="2753919"/>
            <a:ext cx="2860964" cy="38408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1" y="2753919"/>
            <a:ext cx="2978726" cy="384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880181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40</TotalTime>
  <Words>820</Words>
  <Application>Microsoft Office PowerPoint</Application>
  <PresentationFormat>Широкоэкранный</PresentationFormat>
  <Paragraphs>17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Times New Roman</vt:lpstr>
      <vt:lpstr>Trebuchet MS</vt:lpstr>
      <vt:lpstr>Wingdings 3</vt:lpstr>
      <vt:lpstr>Аспект</vt:lpstr>
      <vt:lpstr>№2 лекция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№2 лекция </dc:title>
  <dc:creator>Anel</dc:creator>
  <cp:lastModifiedBy>Anel</cp:lastModifiedBy>
  <cp:revision>4</cp:revision>
  <dcterms:created xsi:type="dcterms:W3CDTF">2022-08-31T18:34:46Z</dcterms:created>
  <dcterms:modified xsi:type="dcterms:W3CDTF">2022-08-31T19:15:02Z</dcterms:modified>
</cp:coreProperties>
</file>